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956C52D-DB7B-4E25-ACE1-B4CDFA413CAA}" type="datetimeFigureOut">
              <a:rPr lang="nl-BE" smtClean="0"/>
              <a:t>13/05/2015</a:t>
            </a:fld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8F37F33-0607-49BA-9386-EF91ACA6EB37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owtoon.com/show/gg1D5DbPPS0/street-art-gent-workshop-4/#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0XdLRXlbvO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Workshop 4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3600" dirty="0" err="1" smtClean="0"/>
              <a:t>Geocaching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834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Vooraf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</a:pPr>
            <a:r>
              <a:rPr lang="nl-BE" sz="2400" b="1" dirty="0" smtClean="0">
                <a:latin typeface="Calibri"/>
              </a:rPr>
              <a:t>Google Plus</a:t>
            </a:r>
            <a:r>
              <a:rPr lang="nl-BE" sz="2400" dirty="0" smtClean="0">
                <a:latin typeface="Calibri"/>
              </a:rPr>
              <a:t>: lid worden van de </a:t>
            </a:r>
            <a:r>
              <a:rPr lang="nl-BE" sz="2400" b="1" dirty="0" smtClean="0">
                <a:latin typeface="Calibri"/>
              </a:rPr>
              <a:t>Community </a:t>
            </a:r>
            <a:r>
              <a:rPr lang="nl-BE" sz="2400" b="1" dirty="0">
                <a:latin typeface="Calibri"/>
              </a:rPr>
              <a:t>Street Art </a:t>
            </a:r>
            <a:r>
              <a:rPr lang="nl-BE" sz="2400" b="1" dirty="0" smtClean="0">
                <a:latin typeface="Calibri"/>
              </a:rPr>
              <a:t>Gent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</a:pPr>
            <a:r>
              <a:rPr lang="nl-BE" sz="2400" dirty="0" smtClean="0">
                <a:latin typeface="Calibri"/>
              </a:rPr>
              <a:t>Op </a:t>
            </a:r>
            <a:r>
              <a:rPr lang="nl-BE" sz="2400" dirty="0">
                <a:latin typeface="Calibri"/>
              </a:rPr>
              <a:t>de </a:t>
            </a:r>
            <a:r>
              <a:rPr lang="nl-BE" sz="2400" b="1" dirty="0" err="1">
                <a:latin typeface="Calibri"/>
              </a:rPr>
              <a:t>smartphone</a:t>
            </a:r>
            <a:r>
              <a:rPr lang="nl-BE" sz="2400" dirty="0">
                <a:latin typeface="Calibri"/>
              </a:rPr>
              <a:t> de volgende applicaties downloaden en installeren: </a:t>
            </a:r>
            <a:endParaRPr lang="nl-BE" sz="2400" dirty="0">
              <a:latin typeface="Times New Roman"/>
            </a:endParaRPr>
          </a:p>
          <a:p>
            <a:pPr marL="742950" lvl="1" indent="-285750">
              <a:spcAft>
                <a:spcPts val="0"/>
              </a:spcAft>
              <a:buSzPts val="1000"/>
              <a:buFont typeface="Courier New"/>
              <a:buChar char="o"/>
            </a:pPr>
            <a:r>
              <a:rPr lang="nl-BE" sz="2400" b="1" dirty="0">
                <a:latin typeface="Calibri"/>
                <a:cs typeface="Times New Roman"/>
              </a:rPr>
              <a:t>QR-</a:t>
            </a:r>
            <a:r>
              <a:rPr lang="nl-BE" sz="2400" b="1" dirty="0" err="1">
                <a:latin typeface="Calibri"/>
                <a:cs typeface="Times New Roman"/>
              </a:rPr>
              <a:t>droid</a:t>
            </a:r>
            <a:r>
              <a:rPr lang="nl-BE" sz="2400" dirty="0">
                <a:latin typeface="Calibri"/>
                <a:cs typeface="Times New Roman"/>
              </a:rPr>
              <a:t>: om QR-codes te kunnen scannen </a:t>
            </a:r>
            <a:endParaRPr lang="nl-BE" sz="2400" dirty="0">
              <a:latin typeface="Times New Roman"/>
              <a:cs typeface="Times New Roman"/>
            </a:endParaRPr>
          </a:p>
          <a:p>
            <a:pPr marL="742950" lvl="1" indent="-285750">
              <a:spcAft>
                <a:spcPts val="0"/>
              </a:spcAft>
              <a:buSzPts val="1000"/>
              <a:buFont typeface="Courier New"/>
              <a:buChar char="o"/>
            </a:pPr>
            <a:r>
              <a:rPr lang="nl-BE" sz="2400" b="1" dirty="0">
                <a:latin typeface="Calibri"/>
                <a:cs typeface="Times New Roman"/>
              </a:rPr>
              <a:t>Kaartcoördinaten</a:t>
            </a:r>
            <a:r>
              <a:rPr lang="nl-BE" sz="2400" dirty="0">
                <a:latin typeface="Calibri"/>
                <a:cs typeface="Times New Roman"/>
              </a:rPr>
              <a:t>: om de route te kunnen volgen </a:t>
            </a:r>
            <a:endParaRPr lang="nl-BE" sz="2400" dirty="0">
              <a:latin typeface="Times New Roman"/>
              <a:cs typeface="Times New Roman"/>
            </a:endParaRPr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2974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Mission Impossible?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sz="2400" dirty="0" smtClean="0">
              <a:hlinkClick r:id="rId2"/>
            </a:endParaRPr>
          </a:p>
          <a:p>
            <a:pPr marL="45720" indent="0">
              <a:buNone/>
            </a:pPr>
            <a:endParaRPr lang="nl-BE" sz="2400" dirty="0"/>
          </a:p>
          <a:p>
            <a:endParaRPr lang="nl-BE" sz="2400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399867" cy="359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0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Vorm een team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sz="2400" dirty="0" smtClean="0"/>
          </a:p>
          <a:p>
            <a:r>
              <a:rPr lang="nl-BE" sz="2400" dirty="0" smtClean="0"/>
              <a:t>007</a:t>
            </a:r>
          </a:p>
          <a:p>
            <a:r>
              <a:rPr lang="nl-BE" sz="2400" dirty="0" smtClean="0"/>
              <a:t>Mr &amp; </a:t>
            </a:r>
            <a:r>
              <a:rPr lang="nl-BE" sz="2400" dirty="0" err="1" smtClean="0"/>
              <a:t>Mrs</a:t>
            </a:r>
            <a:r>
              <a:rPr lang="nl-BE" sz="2400" dirty="0" smtClean="0"/>
              <a:t> Smith</a:t>
            </a:r>
          </a:p>
          <a:p>
            <a:r>
              <a:rPr lang="nl-BE" sz="2400" dirty="0" smtClean="0"/>
              <a:t>Men in Black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569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Overkoepelende Missie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sz="2400" dirty="0" smtClean="0"/>
          </a:p>
          <a:p>
            <a:r>
              <a:rPr lang="nl-BE" sz="2400" dirty="0" smtClean="0"/>
              <a:t>Zoveel mogelijk </a:t>
            </a:r>
            <a:r>
              <a:rPr lang="nl-BE" sz="2400" dirty="0" err="1" smtClean="0"/>
              <a:t>Teachies</a:t>
            </a:r>
            <a:r>
              <a:rPr lang="nl-BE" sz="2400" dirty="0" smtClean="0"/>
              <a:t> op de Community Street Art (Google Plus)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69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Opdracht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/>
          </a:p>
          <a:p>
            <a:r>
              <a:rPr lang="nl-BE" sz="2400" dirty="0" smtClean="0"/>
              <a:t>Wat kan je zeggen over de plaats die getoond wordt?</a:t>
            </a:r>
          </a:p>
          <a:p>
            <a:pPr lvl="1"/>
            <a:r>
              <a:rPr lang="nl-BE" sz="2200" dirty="0" smtClean="0"/>
              <a:t>Maak een </a:t>
            </a:r>
            <a:r>
              <a:rPr lang="nl-BE" sz="2200" dirty="0" err="1" smtClean="0"/>
              <a:t>Mindmap</a:t>
            </a:r>
            <a:r>
              <a:rPr lang="nl-BE" sz="2200" dirty="0" smtClean="0"/>
              <a:t> met een </a:t>
            </a:r>
            <a:r>
              <a:rPr lang="nl-BE" sz="2200" dirty="0" err="1" smtClean="0"/>
              <a:t>App</a:t>
            </a:r>
            <a:r>
              <a:rPr lang="nl-BE" sz="2200" dirty="0" smtClean="0"/>
              <a:t> naar keuze</a:t>
            </a:r>
          </a:p>
          <a:p>
            <a:pPr lvl="1"/>
            <a:r>
              <a:rPr lang="nl-BE" sz="2200" dirty="0" smtClean="0"/>
              <a:t>Minimum 5 kernwoorden</a:t>
            </a:r>
          </a:p>
          <a:p>
            <a:pPr lvl="1"/>
            <a:r>
              <a:rPr lang="nl-BE" sz="2200" dirty="0" smtClean="0"/>
              <a:t>Neem Screenshot</a:t>
            </a:r>
          </a:p>
          <a:p>
            <a:pPr lvl="1"/>
            <a:r>
              <a:rPr lang="nl-BE" sz="2200" dirty="0" smtClean="0"/>
              <a:t>Plaats Screenshot op Community Street Art Gent </a:t>
            </a:r>
            <a:endParaRPr lang="nl-BE" sz="22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4484" r="18009" b="22420"/>
          <a:stretch/>
        </p:blipFill>
        <p:spPr bwMode="auto">
          <a:xfrm>
            <a:off x="3923928" y="1052736"/>
            <a:ext cx="4583832" cy="254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Succes!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491532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43608" y="58772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Terug op het hoofdkwartier: ten laatste 16u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1765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Nabespreking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BE" sz="2400" dirty="0" smtClean="0"/>
          </a:p>
          <a:p>
            <a:r>
              <a:rPr lang="nl-BE" sz="2400" dirty="0" smtClean="0"/>
              <a:t>Leuk? </a:t>
            </a:r>
          </a:p>
          <a:p>
            <a:r>
              <a:rPr lang="nl-BE" sz="2400" dirty="0" smtClean="0"/>
              <a:t>Zinvol?</a:t>
            </a:r>
          </a:p>
          <a:p>
            <a:r>
              <a:rPr lang="nl-BE" sz="2400" dirty="0" smtClean="0"/>
              <a:t>Hoe </a:t>
            </a:r>
            <a:r>
              <a:rPr lang="nl-BE" sz="2400" dirty="0"/>
              <a:t>zou je de geziene </a:t>
            </a:r>
            <a:r>
              <a:rPr lang="nl-BE" sz="2400" dirty="0" smtClean="0"/>
              <a:t>ICT-toepassingen kunnen </a:t>
            </a:r>
            <a:r>
              <a:rPr lang="nl-BE" sz="2400" dirty="0"/>
              <a:t>integreren in jouw </a:t>
            </a:r>
            <a:r>
              <a:rPr lang="nl-BE" sz="2400" dirty="0" smtClean="0"/>
              <a:t>lessen?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0361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Prijsuitreiking winnende team</a:t>
            </a:r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470170" cy="280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ef">
  <a:themeElements>
    <a:clrScheme name="Perspectief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e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26</TotalTime>
  <Words>131</Words>
  <Application>Microsoft Office PowerPoint</Application>
  <PresentationFormat>Diavoorstelling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Perspectief</vt:lpstr>
      <vt:lpstr>Workshop 4</vt:lpstr>
      <vt:lpstr>Vooraf </vt:lpstr>
      <vt:lpstr>Mission Impossible?</vt:lpstr>
      <vt:lpstr>Vorm een team</vt:lpstr>
      <vt:lpstr>Overkoepelende Missie</vt:lpstr>
      <vt:lpstr>Opdracht 1</vt:lpstr>
      <vt:lpstr>Succes!</vt:lpstr>
      <vt:lpstr>Nabespreking</vt:lpstr>
      <vt:lpstr>Prijsuitreiking winnende team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4</dc:title>
  <dc:creator>eflamez</dc:creator>
  <cp:lastModifiedBy>eflamez</cp:lastModifiedBy>
  <cp:revision>13</cp:revision>
  <dcterms:created xsi:type="dcterms:W3CDTF">2015-05-13T09:08:22Z</dcterms:created>
  <dcterms:modified xsi:type="dcterms:W3CDTF">2015-05-13T09:35:11Z</dcterms:modified>
</cp:coreProperties>
</file>