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5" r:id="rId2"/>
    <p:sldId id="262" r:id="rId3"/>
    <p:sldId id="263" r:id="rId4"/>
    <p:sldId id="283" r:id="rId5"/>
    <p:sldId id="282" r:id="rId6"/>
    <p:sldId id="281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E144-D558-4FF4-B62D-7DAED9012F52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580C-4646-46C3-98D4-7F15B210B6B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510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Onze</a:t>
            </a:r>
            <a:r>
              <a:rPr lang="nl-BE" baseline="0" dirty="0" smtClean="0"/>
              <a:t> opleiding is zeer flexibel in te richten. Zo heb je de keuze tussen verschillende trajecten,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8AB9B-B260-438D-BAA2-75FF066705DF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67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200" y="785794"/>
            <a:ext cx="7429552" cy="1440000"/>
          </a:xfrm>
        </p:spPr>
        <p:txBody>
          <a:bodyPr>
            <a:normAutofit/>
          </a:bodyPr>
          <a:lstStyle>
            <a:lvl1pPr algn="l">
              <a:defRPr sz="4200" b="0" spc="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31200" y="2350800"/>
            <a:ext cx="7489507" cy="150682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1403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 tussend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def_ppt-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47143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904971" y="1214422"/>
            <a:ext cx="8572560" cy="4286280"/>
          </a:xfrm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31002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809720" y="2285992"/>
            <a:ext cx="6477045" cy="3214710"/>
          </a:xfrm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225185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2571725" y="642918"/>
            <a:ext cx="4286280" cy="4857784"/>
          </a:xfrm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40927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182" y="785794"/>
            <a:ext cx="7962917" cy="143969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4000" b="0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150658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182" y="785794"/>
            <a:ext cx="7962917" cy="1439690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04955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200" y="785794"/>
            <a:ext cx="7334301" cy="1439690"/>
          </a:xfrm>
        </p:spPr>
        <p:txBody>
          <a:bodyPr>
            <a:normAutofit/>
          </a:bodyPr>
          <a:lstStyle>
            <a:lvl1pPr algn="l">
              <a:defRPr sz="4000" b="0" spc="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095737" y="2500306"/>
            <a:ext cx="7334300" cy="3643338"/>
          </a:xfrm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31282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97259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82336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 object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3251200" cy="6858000"/>
          </a:xfrm>
          <a:prstGeom prst="rect">
            <a:avLst/>
          </a:prstGeom>
          <a:solidFill>
            <a:srgbClr val="55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1809752" y="1733551"/>
            <a:ext cx="9620285" cy="4452957"/>
          </a:xfrm>
          <a:solidFill>
            <a:schemeClr val="bg1"/>
          </a:solidFill>
          <a:ln w="12700">
            <a:solidFill>
              <a:srgbClr val="554E5D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15"/>
          <p:cNvSpPr>
            <a:spLocks noGrp="1"/>
          </p:cNvSpPr>
          <p:nvPr>
            <p:ph type="title"/>
          </p:nvPr>
        </p:nvSpPr>
        <p:spPr>
          <a:xfrm>
            <a:off x="3931200" y="785794"/>
            <a:ext cx="7498837" cy="785818"/>
          </a:xfrm>
        </p:spPr>
        <p:txBody>
          <a:bodyPr/>
          <a:lstStyle>
            <a:lvl1pPr>
              <a:defRPr>
                <a:solidFill>
                  <a:srgbClr val="554E5D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14190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3251200" cy="6858000"/>
          </a:xfrm>
          <a:prstGeom prst="rect">
            <a:avLst/>
          </a:prstGeom>
          <a:solidFill>
            <a:srgbClr val="55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1809752" y="1733551"/>
            <a:ext cx="9620285" cy="4452957"/>
          </a:xfrm>
          <a:solidFill>
            <a:schemeClr val="bg1"/>
          </a:solidFill>
          <a:ln w="12700">
            <a:solidFill>
              <a:srgbClr val="554E5D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060975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en of Slu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def_ppt-1_klei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8" y="0"/>
            <a:ext cx="12297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87092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30652" y="785813"/>
            <a:ext cx="7867649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Titel</a:t>
            </a:r>
            <a:endParaRPr lang="nl-BE" alt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429000" y="2357439"/>
            <a:ext cx="8477251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EE3B163-4A26-4233-9DC5-E61E1399EEE4}" type="datetimeFigureOut">
              <a:rPr lang="nl-BE" smtClean="0"/>
              <a:pPr/>
              <a:t>6/10/2014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FBA52A-13EE-4AA3-96D8-8DD46F1D6978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31" name="Afbeelding 6" descr="Link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treetartgent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3" y="2481039"/>
            <a:ext cx="5589429" cy="40549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99" y="892982"/>
            <a:ext cx="7583970" cy="115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8748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:\Users\Cato\Documents\Werk\CVO Kisp Gent\Project Street Art\Workshop 1 Video\Foto's\217_1009\IMG_55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23" y="715363"/>
            <a:ext cx="8422369" cy="546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:\Users\Cato\Documents\Werk\CVO Kisp Gent\Project Street Art\Workshop 1 Video\Foto's\217_1009\IMG_55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4" y="420335"/>
            <a:ext cx="8384317" cy="556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Instellingen camera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PAL of NTSC</a:t>
            </a:r>
          </a:p>
          <a:p>
            <a:endParaRPr lang="nl-NL" dirty="0" smtClean="0"/>
          </a:p>
          <a:p>
            <a:r>
              <a:rPr lang="nl-NL" dirty="0" smtClean="0"/>
              <a:t>24, 25, 30, 50, 60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P en </a:t>
            </a:r>
            <a:r>
              <a:rPr lang="nl-NL" dirty="0" err="1" smtClean="0"/>
              <a:t>i</a:t>
            </a:r>
            <a:endParaRPr lang="nl-NL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Kadrage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b="1" i="1" dirty="0" smtClean="0"/>
              <a:t>De Gulden Snede</a:t>
            </a:r>
            <a:endParaRPr lang="nl-NL" b="1" i="1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25" y="3182638"/>
            <a:ext cx="5099809" cy="3184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b="1" i="1" dirty="0" smtClean="0"/>
              <a:t>Diepte</a:t>
            </a:r>
            <a:endParaRPr lang="nl-NL" b="1" i="1" dirty="0" smtClean="0"/>
          </a:p>
          <a:p>
            <a:endParaRPr lang="nl-NL" dirty="0"/>
          </a:p>
        </p:txBody>
      </p:sp>
      <p:pic>
        <p:nvPicPr>
          <p:cNvPr id="4" name="Afbeelding 3" descr="kikvors-perspectief-koe-29778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005" y="2866407"/>
            <a:ext cx="5438598" cy="36234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b="1" i="1" dirty="0" smtClean="0"/>
              <a:t>Diagonalen</a:t>
            </a:r>
            <a:endParaRPr lang="nl-NL" b="1" i="1" dirty="0" smtClean="0"/>
          </a:p>
          <a:p>
            <a:endParaRPr lang="nl-NL" dirty="0"/>
          </a:p>
        </p:txBody>
      </p:sp>
      <p:pic>
        <p:nvPicPr>
          <p:cNvPr id="4" name="Afbeelding 3" descr="3576-7c6ffb720a96f6c35dd95ea4eb6483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455" y="2952803"/>
            <a:ext cx="5518367" cy="35368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b="1" i="1" dirty="0" smtClean="0"/>
              <a:t>Symmetrie</a:t>
            </a:r>
            <a:endParaRPr lang="nl-NL" b="1" i="1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07" y="2845830"/>
            <a:ext cx="5698787" cy="38021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Hoofdruimte</a:t>
            </a:r>
            <a:endParaRPr lang="nl-NL" dirty="0"/>
          </a:p>
        </p:txBody>
      </p:sp>
      <p:pic>
        <p:nvPicPr>
          <p:cNvPr id="4" name="Afbeelding 3" descr="2_2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92" y="2858658"/>
            <a:ext cx="5193718" cy="3464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Kijkruimte</a:t>
            </a:r>
            <a:endParaRPr lang="nl-NL" dirty="0"/>
          </a:p>
        </p:txBody>
      </p:sp>
      <p:pic>
        <p:nvPicPr>
          <p:cNvPr id="4" name="Afbeelding 3" descr="78f82df76ff90b49536d0009ca0311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10" y="2853303"/>
            <a:ext cx="5515325" cy="3676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Voorgrond/achtergrond</a:t>
            </a:r>
            <a:endParaRPr lang="nl-NL" dirty="0"/>
          </a:p>
        </p:txBody>
      </p:sp>
      <p:pic>
        <p:nvPicPr>
          <p:cNvPr id="4" name="Afbeelding 3" descr="2011-04-25-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18" y="3368702"/>
            <a:ext cx="4958572" cy="33057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692" y="556861"/>
            <a:ext cx="5972188" cy="740700"/>
          </a:xfrm>
        </p:spPr>
        <p:txBody>
          <a:bodyPr/>
          <a:lstStyle/>
          <a:p>
            <a:r>
              <a:rPr lang="nl-BE" dirty="0" smtClean="0"/>
              <a:t>Workshop videomontage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Voorbereiding filmopnames</a:t>
            </a:r>
          </a:p>
          <a:p>
            <a:endParaRPr lang="nl-NL" dirty="0" smtClean="0"/>
          </a:p>
          <a:p>
            <a:r>
              <a:rPr lang="nl-NL" dirty="0" smtClean="0"/>
              <a:t>Filmopnames</a:t>
            </a:r>
          </a:p>
          <a:p>
            <a:endParaRPr lang="nl-NL" dirty="0" smtClean="0"/>
          </a:p>
          <a:p>
            <a:r>
              <a:rPr lang="nl-NL" dirty="0" smtClean="0"/>
              <a:t>Montage filmopnames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9621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camerabewegingen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PAN</a:t>
            </a:r>
          </a:p>
          <a:p>
            <a:endParaRPr lang="nl-NL" dirty="0" smtClean="0"/>
          </a:p>
          <a:p>
            <a:r>
              <a:rPr lang="nl-NL" dirty="0" smtClean="0"/>
              <a:t>TILT</a:t>
            </a:r>
            <a:endParaRPr lang="nl-NL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beeldgroottes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:image_fullwidth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076" y="2052615"/>
            <a:ext cx="7759731" cy="44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Gouden 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Stel de camera juist in</a:t>
            </a:r>
          </a:p>
          <a:p>
            <a:r>
              <a:rPr lang="nl-NL" dirty="0" smtClean="0"/>
              <a:t>Gebruik </a:t>
            </a:r>
            <a:r>
              <a:rPr lang="nl-NL" dirty="0" err="1" smtClean="0"/>
              <a:t>kadrageregels</a:t>
            </a:r>
            <a:endParaRPr lang="nl-NL" dirty="0" smtClean="0"/>
          </a:p>
          <a:p>
            <a:r>
              <a:rPr lang="nl-NL" dirty="0" smtClean="0"/>
              <a:t>Wissel af in beeldgroottes</a:t>
            </a:r>
          </a:p>
          <a:p>
            <a:r>
              <a:rPr lang="nl-NL" dirty="0" smtClean="0"/>
              <a:t>Zorg voor genoeg film per shot</a:t>
            </a:r>
          </a:p>
          <a:p>
            <a:r>
              <a:rPr lang="nl-NL" dirty="0" smtClean="0"/>
              <a:t>Maak plezier als je filmt</a:t>
            </a:r>
            <a:endParaRPr lang="nl-NL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is het aan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Maak een klein scenario</a:t>
            </a:r>
          </a:p>
          <a:p>
            <a:endParaRPr lang="nl-NL" dirty="0" smtClean="0"/>
          </a:p>
          <a:p>
            <a:r>
              <a:rPr lang="nl-NL" dirty="0" smtClean="0"/>
              <a:t>Maak een klein draaiboek, </a:t>
            </a:r>
            <a:r>
              <a:rPr lang="nl-NL" dirty="0" err="1" smtClean="0"/>
              <a:t>storyboard</a:t>
            </a:r>
            <a:endParaRPr lang="nl-NL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2393" y="180487"/>
            <a:ext cx="7962917" cy="1439690"/>
          </a:xfrm>
        </p:spPr>
        <p:txBody>
          <a:bodyPr/>
          <a:lstStyle/>
          <a:p>
            <a:r>
              <a:rPr lang="nl-BE" dirty="0" smtClean="0"/>
              <a:t>En nu is het aan jullie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9001" y="1893800"/>
            <a:ext cx="8393806" cy="45971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sz="2000" dirty="0"/>
              <a:t>M</a:t>
            </a:r>
            <a:r>
              <a:rPr lang="nl-BE" sz="2000" dirty="0" smtClean="0"/>
              <a:t>aak </a:t>
            </a:r>
            <a:r>
              <a:rPr lang="nl-BE" sz="2000" dirty="0"/>
              <a:t>op basis van de technieken en informatie uit de workshop een instructiefilmpje </a:t>
            </a:r>
            <a:r>
              <a:rPr lang="nl-BE" sz="2000" dirty="0" smtClean="0"/>
              <a:t>voor jouw studenten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/>
              <a:t>J</a:t>
            </a:r>
            <a:r>
              <a:rPr lang="nl-BE" sz="2000" dirty="0" smtClean="0"/>
              <a:t>e </a:t>
            </a:r>
            <a:r>
              <a:rPr lang="nl-BE" sz="2000" dirty="0"/>
              <a:t>instructiefilmpje is de aanzet van de </a:t>
            </a:r>
            <a:r>
              <a:rPr lang="nl-BE" sz="2000" dirty="0" err="1"/>
              <a:t>geocaching</a:t>
            </a:r>
            <a:r>
              <a:rPr lang="nl-BE" sz="2000" dirty="0"/>
              <a:t> opdracht voor je </a:t>
            </a:r>
            <a:r>
              <a:rPr lang="nl-BE" sz="2000" dirty="0" smtClean="0"/>
              <a:t>studenten (zoektocht naar… via verschillende opdrachten)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/>
              <a:t>H</a:t>
            </a:r>
            <a:r>
              <a:rPr lang="nl-BE" sz="2000" dirty="0" smtClean="0"/>
              <a:t>et </a:t>
            </a:r>
            <a:r>
              <a:rPr lang="nl-BE" sz="2000" dirty="0"/>
              <a:t>onderwerp van je </a:t>
            </a:r>
            <a:r>
              <a:rPr lang="nl-BE" sz="2000" dirty="0" err="1"/>
              <a:t>geocaching</a:t>
            </a:r>
            <a:r>
              <a:rPr lang="nl-BE" sz="2000" dirty="0"/>
              <a:t> kies je zelf binnen je eigen vakspecialisatie/opleiding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/>
              <a:t>P</a:t>
            </a:r>
            <a:r>
              <a:rPr lang="nl-BE" sz="2000" dirty="0" smtClean="0"/>
              <a:t>ost </a:t>
            </a:r>
            <a:r>
              <a:rPr lang="nl-BE" sz="2000" dirty="0"/>
              <a:t>je vragen en het resultaat op de project </a:t>
            </a:r>
            <a:r>
              <a:rPr lang="nl-BE" sz="2000" dirty="0" err="1" smtClean="0"/>
              <a:t>Weebly</a:t>
            </a:r>
            <a:r>
              <a:rPr lang="nl-BE" sz="2000" dirty="0" smtClean="0"/>
              <a:t> </a:t>
            </a:r>
            <a:r>
              <a:rPr lang="nl-BE" sz="2000" b="1" dirty="0"/>
              <a:t>voor 1 november </a:t>
            </a:r>
            <a:r>
              <a:rPr lang="nl-BE" sz="2000" b="1" dirty="0" smtClean="0"/>
              <a:t>2014</a:t>
            </a:r>
            <a:endParaRPr lang="nl-BE" sz="2000" b="1" dirty="0"/>
          </a:p>
          <a:p>
            <a:pPr marL="746125" lvl="1" indent="-457200"/>
            <a:r>
              <a:rPr lang="nl-BE" sz="1600" dirty="0" smtClean="0"/>
              <a:t>Project </a:t>
            </a:r>
            <a:r>
              <a:rPr lang="nl-BE" sz="1600" dirty="0" err="1" smtClean="0"/>
              <a:t>Weebly</a:t>
            </a:r>
            <a:r>
              <a:rPr lang="nl-BE" sz="1600" dirty="0" smtClean="0"/>
              <a:t> </a:t>
            </a:r>
            <a:r>
              <a:rPr lang="nl-BE" sz="1600" dirty="0"/>
              <a:t>adres: </a:t>
            </a:r>
            <a:r>
              <a:rPr lang="nl-BE" sz="1600" dirty="0">
                <a:hlinkClick r:id="rId2"/>
              </a:rPr>
              <a:t>http://projectstreetartgent.weebly.com</a:t>
            </a:r>
            <a:r>
              <a:rPr lang="nl-BE" sz="1600" dirty="0" smtClean="0">
                <a:hlinkClick r:id="rId2"/>
              </a:rPr>
              <a:t>/</a:t>
            </a:r>
            <a:r>
              <a:rPr lang="nl-BE" sz="1600" dirty="0" smtClean="0"/>
              <a:t> </a:t>
            </a:r>
          </a:p>
          <a:p>
            <a:pPr marL="746125" lvl="1" indent="-457200"/>
            <a:r>
              <a:rPr lang="nl-BE" sz="1600" dirty="0" smtClean="0"/>
              <a:t>Filmpje indienen: op </a:t>
            </a:r>
            <a:r>
              <a:rPr lang="nl-BE" sz="1600" dirty="0" err="1" smtClean="0"/>
              <a:t>Youtube</a:t>
            </a:r>
            <a:r>
              <a:rPr lang="nl-BE" sz="1600" dirty="0" smtClean="0"/>
              <a:t> plaatsen (beveiligd) en link maken. Post de link op de Blog.</a:t>
            </a:r>
            <a:endParaRPr lang="nl-BE" sz="1600" dirty="0"/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77499048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wil ik met de video bereiken?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wil ik met de video bereiken?</a:t>
            </a:r>
          </a:p>
          <a:p>
            <a:endParaRPr lang="nl-NL" dirty="0" smtClean="0"/>
          </a:p>
          <a:p>
            <a:r>
              <a:rPr lang="nl-BE" dirty="0" smtClean="0"/>
              <a:t>Voor wie is de video bedoeld?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wil ik met de video bereiken?</a:t>
            </a:r>
          </a:p>
          <a:p>
            <a:endParaRPr lang="nl-NL" dirty="0" smtClean="0"/>
          </a:p>
          <a:p>
            <a:r>
              <a:rPr lang="nl-BE" dirty="0" smtClean="0"/>
              <a:t>Voor wie is de video bedoeld?</a:t>
            </a:r>
          </a:p>
          <a:p>
            <a:endParaRPr lang="nl-NL" dirty="0" smtClean="0"/>
          </a:p>
          <a:p>
            <a:r>
              <a:rPr lang="nl-BE" dirty="0" smtClean="0"/>
              <a:t>Wat is haalbaar?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wil ik met de video bereiken?</a:t>
            </a:r>
          </a:p>
          <a:p>
            <a:endParaRPr lang="nl-NL" dirty="0" smtClean="0"/>
          </a:p>
          <a:p>
            <a:r>
              <a:rPr lang="nl-BE" dirty="0" smtClean="0"/>
              <a:t>Voor wie is de video bedoeld?</a:t>
            </a:r>
          </a:p>
          <a:p>
            <a:endParaRPr lang="nl-NL" dirty="0" smtClean="0"/>
          </a:p>
          <a:p>
            <a:r>
              <a:rPr lang="nl-BE" dirty="0" smtClean="0"/>
              <a:t>Wat is haalbaar?</a:t>
            </a:r>
          </a:p>
          <a:p>
            <a:endParaRPr lang="nl-NL" dirty="0" smtClean="0"/>
          </a:p>
          <a:p>
            <a:r>
              <a:rPr lang="nl-BE" dirty="0" smtClean="0"/>
              <a:t>Wat moet er zeker in?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verhaal opgedeeld in scènes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lvl="1"/>
            <a:r>
              <a:rPr lang="nl-BE" sz="2800" dirty="0" smtClean="0"/>
              <a:t>eenheid van </a:t>
            </a:r>
            <a:r>
              <a:rPr lang="nl-BE" sz="2800" i="1" dirty="0" smtClean="0"/>
              <a:t>plaats, tijd en handeling</a:t>
            </a:r>
            <a:r>
              <a:rPr lang="nl-BE" sz="2800" dirty="0" smtClean="0"/>
              <a:t>. </a:t>
            </a:r>
          </a:p>
          <a:p>
            <a:pPr lvl="1"/>
            <a:r>
              <a:rPr lang="nl-BE" sz="2800" dirty="0" smtClean="0"/>
              <a:t>het onderwerp al min of meer in programmavolgorde</a:t>
            </a:r>
          </a:p>
          <a:p>
            <a:pPr lvl="1"/>
            <a:r>
              <a:rPr lang="nl-BE" sz="2800" dirty="0" smtClean="0"/>
              <a:t>aangevuld met concrete locaties, personen en de inhoudelijke aanpak. </a:t>
            </a:r>
            <a:endParaRPr lang="nl-NL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Draaiboek of </a:t>
            </a:r>
            <a:r>
              <a:rPr lang="nl-NL" dirty="0" err="1" smtClean="0"/>
              <a:t>storyboard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de vertaling van je scenario naar beeldtaal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lvl="1"/>
            <a:r>
              <a:rPr lang="nl-BE" sz="2800" dirty="0" smtClean="0"/>
              <a:t>houvast tijdens filmen</a:t>
            </a:r>
            <a:endParaRPr lang="nl-NL" sz="2800" dirty="0" smtClean="0"/>
          </a:p>
          <a:p>
            <a:pPr lvl="1"/>
            <a:r>
              <a:rPr lang="nl-BE" sz="2800" dirty="0" smtClean="0"/>
              <a:t>Je visualiseert op voorhand al je film</a:t>
            </a:r>
            <a:endParaRPr lang="nl-NL" sz="2800" dirty="0" smtClean="0"/>
          </a:p>
          <a:p>
            <a:pPr lvl="1"/>
            <a:r>
              <a:rPr lang="nl-BE" sz="2800" dirty="0" smtClean="0"/>
              <a:t>zorgt ervoor dat je efficienter werkt tijdens opnames</a:t>
            </a:r>
            <a:endParaRPr lang="nl-NL" sz="2800" dirty="0" smtClean="0"/>
          </a:p>
          <a:p>
            <a:pPr lvl="1"/>
            <a:r>
              <a:rPr lang="nl-BE" sz="2800" dirty="0" smtClean="0"/>
              <a:t>belangrijk instrument voor de montage</a:t>
            </a:r>
            <a:endParaRPr lang="nl-NL" sz="2800" dirty="0" smtClean="0"/>
          </a:p>
          <a:p>
            <a:pPr lvl="1"/>
            <a:endParaRPr lang="nl-NL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-thema">
  <a:themeElements>
    <a:clrScheme name="cvo kisp kleuren">
      <a:dk1>
        <a:sysClr val="windowText" lastClr="000000"/>
      </a:dk1>
      <a:lt1>
        <a:sysClr val="window" lastClr="FFFFFF"/>
      </a:lt1>
      <a:dk2>
        <a:srgbClr val="554E5D"/>
      </a:dk2>
      <a:lt2>
        <a:srgbClr val="EEECE1"/>
      </a:lt2>
      <a:accent1>
        <a:srgbClr val="CEC000"/>
      </a:accent1>
      <a:accent2>
        <a:srgbClr val="2F6C9C"/>
      </a:accent2>
      <a:accent3>
        <a:srgbClr val="91B4CF"/>
      </a:accent3>
      <a:accent4>
        <a:srgbClr val="B3DEFF"/>
      </a:accent4>
      <a:accent5>
        <a:srgbClr val="60921C"/>
      </a:accent5>
      <a:accent6>
        <a:srgbClr val="750046"/>
      </a:accent6>
      <a:hlink>
        <a:srgbClr val="00477F"/>
      </a:hlink>
      <a:folHlink>
        <a:srgbClr val="0060B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startpresentatie sep 2014</Template>
  <TotalTime>1164</TotalTime>
  <Words>329</Words>
  <Application>Microsoft Office PowerPoint</Application>
  <PresentationFormat>Aangepast</PresentationFormat>
  <Paragraphs>83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PowerPoint-presentatie</vt:lpstr>
      <vt:lpstr>Workshop videomontage </vt:lpstr>
      <vt:lpstr>Voorbereiding</vt:lpstr>
      <vt:lpstr>Voorbereiding</vt:lpstr>
      <vt:lpstr>Voorbereiding</vt:lpstr>
      <vt:lpstr>Voorbereiding</vt:lpstr>
      <vt:lpstr>Voorbereiding</vt:lpstr>
      <vt:lpstr>Scenario</vt:lpstr>
      <vt:lpstr>Draaiboek of storyboard</vt:lpstr>
      <vt:lpstr>PowerPoint-presentatie</vt:lpstr>
      <vt:lpstr>PowerPoint-presentatie</vt:lpstr>
      <vt:lpstr>Instellingen camera</vt:lpstr>
      <vt:lpstr>Kadrage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camerabewegingen</vt:lpstr>
      <vt:lpstr>beeldgroottes</vt:lpstr>
      <vt:lpstr>Gouden regels</vt:lpstr>
      <vt:lpstr>Nu is het aan jullie</vt:lpstr>
      <vt:lpstr>En nu is het aan jullie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Didactische competentie</dc:title>
  <dc:creator>mark verbeke</dc:creator>
  <cp:lastModifiedBy>eflamez</cp:lastModifiedBy>
  <cp:revision>16</cp:revision>
  <dcterms:created xsi:type="dcterms:W3CDTF">2014-10-02T05:39:17Z</dcterms:created>
  <dcterms:modified xsi:type="dcterms:W3CDTF">2014-10-06T14:04:25Z</dcterms:modified>
</cp:coreProperties>
</file>