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57" r:id="rId4"/>
    <p:sldId id="280" r:id="rId5"/>
    <p:sldId id="281" r:id="rId6"/>
    <p:sldId id="282" r:id="rId7"/>
    <p:sldId id="275" r:id="rId8"/>
    <p:sldId id="268" r:id="rId9"/>
    <p:sldId id="283" r:id="rId10"/>
    <p:sldId id="284" r:id="rId1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4E5D"/>
    <a:srgbClr val="FFF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5" autoAdjust="0"/>
    <p:restoredTop sz="94872" autoAdjust="0"/>
  </p:normalViewPr>
  <p:slideViewPr>
    <p:cSldViewPr>
      <p:cViewPr>
        <p:scale>
          <a:sx n="106" d="100"/>
          <a:sy n="106" d="100"/>
        </p:scale>
        <p:origin x="-102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07A6-30B2-48B1-BE7E-084528840687}" type="datetimeFigureOut">
              <a:rPr lang="nl-BE" smtClean="0"/>
              <a:pPr/>
              <a:t>23/06/2014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BF4D3-ACD8-4D04-BEDE-FD10CC955B5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8789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BDACA-0AC4-49B4-81A2-84E3F18FFC90}" type="datetimeFigureOut">
              <a:rPr lang="nl-BE" smtClean="0"/>
              <a:pPr/>
              <a:t>23/06/2014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70622-85C4-40A0-9F16-78D81E06107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2692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70622-85C4-40A0-9F16-78D81E061075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273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70622-85C4-40A0-9F16-78D81E061075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273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948400" y="785794"/>
            <a:ext cx="5572164" cy="1440000"/>
          </a:xfrm>
        </p:spPr>
        <p:txBody>
          <a:bodyPr anchor="b" anchorCtr="0">
            <a:normAutofit/>
          </a:bodyPr>
          <a:lstStyle>
            <a:lvl1pPr algn="l">
              <a:defRPr sz="4200" b="0" spc="0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Titel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948400" y="2350800"/>
            <a:ext cx="5617130" cy="1506828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Ondertitel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AE7E-5EE2-4162-AB4E-83F22545B2C8}" type="datetimeFigureOut">
              <a:rPr lang="nl-BE" smtClean="0"/>
              <a:pPr/>
              <a:t>23/06/2014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7A57-EE27-4F2B-A4CA-3347A6670F5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 tussendo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AE7E-5EE2-4162-AB4E-83F22545B2C8}" type="datetimeFigureOut">
              <a:rPr lang="nl-BE" smtClean="0"/>
              <a:pPr/>
              <a:t>23/06/2014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7A57-EE27-4F2B-A4CA-3347A6670F53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42"/>
            <a:ext cx="9210675" cy="6850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AE7E-5EE2-4162-AB4E-83F22545B2C8}" type="datetimeFigureOut">
              <a:rPr lang="nl-BE" smtClean="0"/>
              <a:pPr/>
              <a:t>23/06/2014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7A57-EE27-4F2B-A4CA-3347A6670F5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1428728" y="1214422"/>
            <a:ext cx="6429420" cy="4286280"/>
          </a:xfrm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nl-BE" smtClean="0"/>
              <a:t>Sleep de afbeelding naar de tijdelijke aanduiding of klik op het pictogram als u een afbeelding wilt toevoegen</a:t>
            </a: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AE7E-5EE2-4162-AB4E-83F22545B2C8}" type="datetimeFigureOut">
              <a:rPr lang="nl-BE" smtClean="0"/>
              <a:pPr/>
              <a:t>23/06/2014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7A57-EE27-4F2B-A4CA-3347A6670F5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1357290" y="2285992"/>
            <a:ext cx="4857784" cy="3214710"/>
          </a:xfrm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nl-BE" smtClean="0"/>
              <a:t>Sleep de afbeelding naar de tijdelijke aanduiding of klik op het pictogram als u een afbeelding wilt toevoegen</a:t>
            </a:r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AE7E-5EE2-4162-AB4E-83F22545B2C8}" type="datetimeFigureOut">
              <a:rPr lang="nl-BE" smtClean="0"/>
              <a:pPr/>
              <a:t>23/06/2014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7A57-EE27-4F2B-A4CA-3347A6670F5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1928794" y="642918"/>
            <a:ext cx="3214710" cy="4857784"/>
          </a:xfrm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nl-BE" smtClean="0"/>
              <a:t>Sleep de afbeelding naar de tijdelijke aanduiding of klik op het pictogram als u een afbeelding wilt toevoegen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948386" y="785794"/>
            <a:ext cx="5972188" cy="143969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l-BE" sz="4000" b="0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AE7E-5EE2-4162-AB4E-83F22545B2C8}" type="datetimeFigureOut">
              <a:rPr lang="nl-BE" smtClean="0"/>
              <a:pPr/>
              <a:t>23/06/2014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7A57-EE27-4F2B-A4CA-3347A6670F5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948386" y="785794"/>
            <a:ext cx="5972188" cy="1439690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l-NL" smtClean="0"/>
              <a:t>Titel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AE7E-5EE2-4162-AB4E-83F22545B2C8}" type="datetimeFigureOut">
              <a:rPr lang="nl-BE" smtClean="0"/>
              <a:pPr/>
              <a:t>23/06/2014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7A57-EE27-4F2B-A4CA-3347A6670F5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948400" y="785794"/>
            <a:ext cx="5500726" cy="1439690"/>
          </a:xfrm>
        </p:spPr>
        <p:txBody>
          <a:bodyPr anchor="b" anchorCtr="0">
            <a:normAutofit/>
          </a:bodyPr>
          <a:lstStyle>
            <a:lvl1pPr algn="l">
              <a:defRPr sz="4000" b="0" spc="0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Titel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AE7E-5EE2-4162-AB4E-83F22545B2C8}" type="datetimeFigureOut">
              <a:rPr lang="nl-BE" smtClean="0"/>
              <a:pPr/>
              <a:t>23/06/2014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7A57-EE27-4F2B-A4CA-3347A6670F5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3071802" y="2500306"/>
            <a:ext cx="5500725" cy="3643338"/>
          </a:xfrm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nl-BE" smtClean="0"/>
              <a:t>Sleep de afbeelding naar de tijdelijke aanduiding of klik op het pictogram als u een afbeelding wilt toevoegen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AE7E-5EE2-4162-AB4E-83F22545B2C8}" type="datetimeFigureOut">
              <a:rPr lang="nl-BE" smtClean="0"/>
              <a:pPr/>
              <a:t>23/06/2014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7A57-EE27-4F2B-A4CA-3347A6670F5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AE7E-5EE2-4162-AB4E-83F22545B2C8}" type="datetimeFigureOut">
              <a:rPr lang="nl-BE" smtClean="0"/>
              <a:pPr/>
              <a:t>23/06/2014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7A57-EE27-4F2B-A4CA-3347A6670F5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 object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2438400" cy="6858000"/>
          </a:xfrm>
          <a:prstGeom prst="rect">
            <a:avLst/>
          </a:prstGeom>
          <a:solidFill>
            <a:srgbClr val="554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AE7E-5EE2-4162-AB4E-83F22545B2C8}" type="datetimeFigureOut">
              <a:rPr lang="nl-BE" smtClean="0"/>
              <a:pPr/>
              <a:t>23/06/2014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7A57-EE27-4F2B-A4CA-3347A6670F5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3" hasCustomPrompt="1"/>
          </p:nvPr>
        </p:nvSpPr>
        <p:spPr>
          <a:xfrm>
            <a:off x="1357314" y="1733550"/>
            <a:ext cx="7215214" cy="4452957"/>
          </a:xfrm>
          <a:solidFill>
            <a:schemeClr val="bg1"/>
          </a:solidFill>
          <a:ln w="12700">
            <a:solidFill>
              <a:srgbClr val="554E5D"/>
            </a:solidFill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 smtClean="0"/>
              <a:t>Klik op het gewenste icoon</a:t>
            </a:r>
            <a:endParaRPr lang="nl-BE"/>
          </a:p>
        </p:txBody>
      </p:sp>
      <p:sp>
        <p:nvSpPr>
          <p:cNvPr id="9" name="Titel 15"/>
          <p:cNvSpPr>
            <a:spLocks noGrp="1"/>
          </p:cNvSpPr>
          <p:nvPr>
            <p:ph type="title" hasCustomPrompt="1"/>
          </p:nvPr>
        </p:nvSpPr>
        <p:spPr>
          <a:xfrm>
            <a:off x="2948400" y="785794"/>
            <a:ext cx="5624128" cy="785818"/>
          </a:xfrm>
        </p:spPr>
        <p:txBody>
          <a:bodyPr/>
          <a:lstStyle>
            <a:lvl1pPr>
              <a:defRPr>
                <a:solidFill>
                  <a:srgbClr val="554E5D"/>
                </a:solidFill>
              </a:defRPr>
            </a:lvl1pPr>
          </a:lstStyle>
          <a:p>
            <a:r>
              <a:rPr lang="nl-NL" smtClean="0"/>
              <a:t>Titel</a:t>
            </a:r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2438400" cy="6858000"/>
          </a:xfrm>
          <a:prstGeom prst="rect">
            <a:avLst/>
          </a:prstGeom>
          <a:solidFill>
            <a:srgbClr val="554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AE7E-5EE2-4162-AB4E-83F22545B2C8}" type="datetimeFigureOut">
              <a:rPr lang="nl-BE" smtClean="0"/>
              <a:pPr/>
              <a:t>23/06/2014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7A57-EE27-4F2B-A4CA-3347A6670F5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3" hasCustomPrompt="1"/>
          </p:nvPr>
        </p:nvSpPr>
        <p:spPr>
          <a:xfrm>
            <a:off x="1357314" y="1733550"/>
            <a:ext cx="7215214" cy="4452957"/>
          </a:xfrm>
          <a:solidFill>
            <a:schemeClr val="bg1"/>
          </a:solidFill>
          <a:ln w="12700">
            <a:solidFill>
              <a:srgbClr val="554E5D"/>
            </a:solidFill>
          </a:ln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 smtClean="0"/>
              <a:t>Klik op het gewenste icoon</a:t>
            </a:r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n of Slu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AE7E-5EE2-4162-AB4E-83F22545B2C8}" type="datetimeFigureOut">
              <a:rPr lang="nl-BE" smtClean="0"/>
              <a:pPr/>
              <a:t>23/06/2014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7A57-EE27-4F2B-A4CA-3347A6670F53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27" y="0"/>
            <a:ext cx="9223054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948386" y="785794"/>
            <a:ext cx="5900750" cy="14394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smtClean="0"/>
              <a:t>Titel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571736" y="2357430"/>
            <a:ext cx="6357982" cy="3768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DAE7E-5EE2-4162-AB4E-83F22545B2C8}" type="datetimeFigureOut">
              <a:rPr lang="nl-BE" smtClean="0"/>
              <a:pPr/>
              <a:t>23/06/2014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37A57-EE27-4F2B-A4CA-3347A6670F53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7219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4" r:id="rId5"/>
    <p:sldLayoutId id="2147483655" r:id="rId6"/>
    <p:sldLayoutId id="2147483666" r:id="rId7"/>
    <p:sldLayoutId id="2147483667" r:id="rId8"/>
    <p:sldLayoutId id="2147483669" r:id="rId9"/>
    <p:sldLayoutId id="2147483670" r:id="rId10"/>
    <p:sldLayoutId id="2147483662" r:id="rId11"/>
    <p:sldLayoutId id="2147483663" r:id="rId12"/>
    <p:sldLayoutId id="2147483664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400"/>
        </a:spcBef>
        <a:buClr>
          <a:schemeClr val="accent1"/>
        </a:buClr>
        <a:buSzPct val="70000"/>
        <a:buFont typeface="Wingdings 2" pitchFamily="18" charset="2"/>
        <a:buChar char="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5750" algn="l" defTabSz="914400" rtl="0" eaLnBrk="1" latinLnBrk="0" hangingPunct="1">
        <a:spcBef>
          <a:spcPts val="200"/>
        </a:spcBef>
        <a:buClr>
          <a:schemeClr val="accent1"/>
        </a:buClr>
        <a:buSzPct val="70000"/>
        <a:buFont typeface="Wingdings 2" pitchFamily="18" charset="2"/>
        <a:buChar char="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5113" algn="l" defTabSz="914400" rtl="0" eaLnBrk="1" latinLnBrk="0" hangingPunct="1">
        <a:spcBef>
          <a:spcPts val="0"/>
        </a:spcBef>
        <a:buClr>
          <a:schemeClr val="accent1"/>
        </a:buClr>
        <a:buSzPct val="70000"/>
        <a:buFont typeface="Wingdings 2" pitchFamily="18" charset="2"/>
        <a:buChar char="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5972188" cy="987022"/>
          </a:xfrm>
        </p:spPr>
        <p:txBody>
          <a:bodyPr/>
          <a:lstStyle/>
          <a:p>
            <a:r>
              <a:rPr lang="nl-BE" dirty="0" smtClean="0"/>
              <a:t>Projectblog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71736" y="1700808"/>
            <a:ext cx="6357982" cy="4425355"/>
          </a:xfrm>
        </p:spPr>
        <p:txBody>
          <a:bodyPr>
            <a:normAutofit/>
          </a:bodyPr>
          <a:lstStyle/>
          <a:p>
            <a:r>
              <a:rPr lang="nl-BE" sz="2400" dirty="0" smtClean="0"/>
              <a:t>Delen van ervaringen, materialen,... doorheen het project</a:t>
            </a:r>
          </a:p>
          <a:p>
            <a:endParaRPr lang="nl-BE" sz="2400" dirty="0"/>
          </a:p>
          <a:p>
            <a:r>
              <a:rPr lang="nl-BE" sz="2400" dirty="0" smtClean="0"/>
              <a:t>Houden van contact</a:t>
            </a:r>
          </a:p>
          <a:p>
            <a:r>
              <a:rPr lang="nl-BE" sz="2400" dirty="0" smtClean="0"/>
              <a:t>Stellen vragen </a:t>
            </a:r>
          </a:p>
          <a:p>
            <a:r>
              <a:rPr lang="nl-BE" sz="2400" dirty="0" smtClean="0"/>
              <a:t>Ondersteuning van uit projectcoördinatie</a:t>
            </a:r>
          </a:p>
          <a:p>
            <a:r>
              <a:rPr lang="nl-BE" sz="2400" dirty="0" smtClean="0"/>
              <a:t>.. </a:t>
            </a:r>
            <a:endParaRPr lang="nl-BE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37112"/>
            <a:ext cx="2857500" cy="233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39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87824" y="2852936"/>
            <a:ext cx="5572164" cy="14400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Startsessie ICT </a:t>
            </a:r>
            <a:r>
              <a:rPr lang="nl-BE" dirty="0"/>
              <a:t>designteam Kunst en cultuur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483768" y="4509120"/>
            <a:ext cx="5617130" cy="1224136"/>
          </a:xfrm>
        </p:spPr>
        <p:txBody>
          <a:bodyPr>
            <a:normAutofit/>
          </a:bodyPr>
          <a:lstStyle/>
          <a:p>
            <a:r>
              <a:rPr lang="nl-NL" dirty="0" smtClean="0"/>
              <a:t>Street Art in Gent</a:t>
            </a:r>
            <a:endParaRPr lang="nl-NL" dirty="0"/>
          </a:p>
        </p:txBody>
      </p:sp>
      <p:pic>
        <p:nvPicPr>
          <p:cNvPr id="4" name="Afbeelding 3" descr="gent_logoenw-sitekleur-klei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48680"/>
            <a:ext cx="3456384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40968"/>
            <a:ext cx="1958762" cy="3132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4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7784" y="595229"/>
            <a:ext cx="5972188" cy="915014"/>
          </a:xfrm>
        </p:spPr>
        <p:txBody>
          <a:bodyPr/>
          <a:lstStyle/>
          <a:p>
            <a:r>
              <a:rPr lang="nl-NL" dirty="0" smtClean="0"/>
              <a:t>Programma startsessie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55776" y="2132856"/>
            <a:ext cx="6357982" cy="326467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nl-BE" sz="2800" dirty="0" smtClean="0"/>
              <a:t>Kennismaking en voorstelling leden</a:t>
            </a:r>
            <a:endParaRPr lang="nl-BE" sz="2800" dirty="0" smtClean="0"/>
          </a:p>
          <a:p>
            <a:pPr>
              <a:lnSpc>
                <a:spcPct val="150000"/>
              </a:lnSpc>
            </a:pPr>
            <a:r>
              <a:rPr lang="nl-BE" sz="2800" dirty="0" smtClean="0"/>
              <a:t>Doel/opzet project</a:t>
            </a:r>
          </a:p>
          <a:p>
            <a:pPr>
              <a:lnSpc>
                <a:spcPct val="150000"/>
              </a:lnSpc>
            </a:pPr>
            <a:r>
              <a:rPr lang="nl-BE" sz="2800" dirty="0" smtClean="0"/>
              <a:t>Fasering + verfijning</a:t>
            </a:r>
          </a:p>
          <a:p>
            <a:pPr lvl="1">
              <a:lnSpc>
                <a:spcPct val="150000"/>
              </a:lnSpc>
            </a:pPr>
            <a:r>
              <a:rPr lang="nl-BE" sz="2400" dirty="0" smtClean="0"/>
              <a:t>Data en thema</a:t>
            </a:r>
          </a:p>
          <a:p>
            <a:pPr>
              <a:lnSpc>
                <a:spcPct val="150000"/>
              </a:lnSpc>
            </a:pPr>
            <a:r>
              <a:rPr lang="nl-BE" sz="2800" dirty="0" smtClean="0"/>
              <a:t>Opstart </a:t>
            </a:r>
            <a:r>
              <a:rPr lang="nl-BE" sz="2800" dirty="0" err="1" smtClean="0"/>
              <a:t>Weebly</a:t>
            </a:r>
            <a:r>
              <a:rPr lang="nl-BE" sz="2800" dirty="0" smtClean="0"/>
              <a:t> van het project</a:t>
            </a:r>
            <a:endParaRPr lang="nl-BE" sz="2800" dirty="0" smtClean="0"/>
          </a:p>
          <a:p>
            <a:pPr>
              <a:lnSpc>
                <a:spcPct val="150000"/>
              </a:lnSpc>
            </a:pPr>
            <a:r>
              <a:rPr lang="nl-BE" sz="2800" dirty="0" smtClean="0"/>
              <a:t>Varia </a:t>
            </a:r>
          </a:p>
          <a:p>
            <a:endParaRPr lang="nl-BE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34179"/>
            <a:ext cx="1546115" cy="1843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9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6672"/>
            <a:ext cx="5766963" cy="609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5972188" cy="843006"/>
          </a:xfrm>
        </p:spPr>
        <p:txBody>
          <a:bodyPr/>
          <a:lstStyle/>
          <a:p>
            <a:r>
              <a:rPr lang="nl-BE" dirty="0" smtClean="0"/>
              <a:t>Partners 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71736" y="1700808"/>
            <a:ext cx="6357982" cy="4425355"/>
          </a:xfrm>
        </p:spPr>
        <p:txBody>
          <a:bodyPr>
            <a:normAutofit fontScale="92500" lnSpcReduction="20000"/>
          </a:bodyPr>
          <a:lstStyle/>
          <a:p>
            <a:r>
              <a:rPr lang="nl-BE" sz="2400" dirty="0"/>
              <a:t>Marita Van </a:t>
            </a:r>
            <a:r>
              <a:rPr lang="nl-BE" sz="2400" dirty="0" err="1"/>
              <a:t>Laethem</a:t>
            </a:r>
            <a:r>
              <a:rPr lang="nl-BE" sz="2400" dirty="0"/>
              <a:t> 	</a:t>
            </a:r>
            <a:r>
              <a:rPr lang="nl-BE" sz="2400" dirty="0" err="1"/>
              <a:t>Hogent</a:t>
            </a:r>
            <a:endParaRPr lang="nl-BE" sz="2400" dirty="0"/>
          </a:p>
          <a:p>
            <a:r>
              <a:rPr lang="nl-BE" sz="2400" dirty="0"/>
              <a:t>Grietje Moens 		</a:t>
            </a:r>
            <a:r>
              <a:rPr lang="nl-BE" sz="2400" dirty="0" err="1"/>
              <a:t>Hogent</a:t>
            </a:r>
            <a:endParaRPr lang="nl-BE" sz="2400" dirty="0"/>
          </a:p>
          <a:p>
            <a:r>
              <a:rPr lang="nl-BE" sz="2400" dirty="0" smtClean="0"/>
              <a:t>Monique </a:t>
            </a:r>
            <a:r>
              <a:rPr lang="nl-BE" sz="2400" dirty="0"/>
              <a:t>Coppieters 	cvo </a:t>
            </a:r>
            <a:r>
              <a:rPr lang="nl-BE" sz="2400" dirty="0" err="1"/>
              <a:t>Kisp</a:t>
            </a:r>
            <a:endParaRPr lang="nl-BE" sz="2400" dirty="0"/>
          </a:p>
          <a:p>
            <a:r>
              <a:rPr lang="nl-BE" sz="2400" dirty="0"/>
              <a:t>Sander De </a:t>
            </a:r>
            <a:r>
              <a:rPr lang="nl-BE" sz="2400" dirty="0" err="1"/>
              <a:t>Winne</a:t>
            </a:r>
            <a:r>
              <a:rPr lang="nl-BE" sz="2400" dirty="0"/>
              <a:t> 	</a:t>
            </a:r>
            <a:r>
              <a:rPr lang="nl-BE" sz="2400" dirty="0" smtClean="0"/>
              <a:t>	</a:t>
            </a:r>
            <a:r>
              <a:rPr lang="nl-BE" sz="2400" dirty="0" err="1" smtClean="0"/>
              <a:t>cvo</a:t>
            </a:r>
            <a:r>
              <a:rPr lang="nl-BE" sz="2400" dirty="0" smtClean="0"/>
              <a:t> </a:t>
            </a:r>
            <a:r>
              <a:rPr lang="nl-BE" sz="2400" dirty="0" err="1"/>
              <a:t>Kisp</a:t>
            </a:r>
            <a:endParaRPr lang="nl-BE" sz="2400" dirty="0"/>
          </a:p>
          <a:p>
            <a:r>
              <a:rPr lang="nl-BE" sz="2400" dirty="0" smtClean="0"/>
              <a:t>Peter Van </a:t>
            </a:r>
            <a:r>
              <a:rPr lang="nl-BE" sz="2400" dirty="0" err="1" smtClean="0"/>
              <a:t>Poucke</a:t>
            </a:r>
            <a:r>
              <a:rPr lang="nl-BE" sz="2400" dirty="0" smtClean="0"/>
              <a:t> 	</a:t>
            </a:r>
            <a:r>
              <a:rPr lang="nl-BE" sz="2400" dirty="0" smtClean="0"/>
              <a:t>	</a:t>
            </a:r>
            <a:r>
              <a:rPr lang="nl-BE" sz="2400" dirty="0" err="1" smtClean="0"/>
              <a:t>Ugent</a:t>
            </a:r>
            <a:endParaRPr lang="nl-BE" sz="2400" dirty="0" smtClean="0"/>
          </a:p>
          <a:p>
            <a:r>
              <a:rPr lang="nl-BE" sz="2400" dirty="0"/>
              <a:t>Kristien </a:t>
            </a:r>
            <a:r>
              <a:rPr lang="nl-BE" sz="2400" dirty="0" err="1"/>
              <a:t>Heirman</a:t>
            </a:r>
            <a:r>
              <a:rPr lang="nl-BE" sz="2400" dirty="0"/>
              <a:t> 		</a:t>
            </a:r>
            <a:r>
              <a:rPr lang="nl-BE" sz="2400" dirty="0" err="1"/>
              <a:t>Arteveldehs</a:t>
            </a:r>
            <a:endParaRPr lang="nl-BE" sz="2400" dirty="0"/>
          </a:p>
          <a:p>
            <a:r>
              <a:rPr lang="nl-BE" sz="2400" dirty="0" smtClean="0"/>
              <a:t>Katrien </a:t>
            </a:r>
            <a:r>
              <a:rPr lang="nl-BE" sz="2400" dirty="0" err="1" smtClean="0"/>
              <a:t>Denayer</a:t>
            </a:r>
            <a:r>
              <a:rPr lang="nl-BE" sz="2400" dirty="0" smtClean="0"/>
              <a:t> 		</a:t>
            </a:r>
            <a:r>
              <a:rPr lang="nl-BE" sz="2400" dirty="0" err="1" smtClean="0"/>
              <a:t>cvo</a:t>
            </a:r>
            <a:r>
              <a:rPr lang="nl-BE" sz="2400" dirty="0" smtClean="0"/>
              <a:t> </a:t>
            </a:r>
            <a:r>
              <a:rPr lang="nl-BE" sz="2400" dirty="0" smtClean="0"/>
              <a:t>Perspectief</a:t>
            </a:r>
          </a:p>
          <a:p>
            <a:r>
              <a:rPr lang="nl-BE" sz="2400" dirty="0" smtClean="0"/>
              <a:t>Katrien Goossens		KH Leuven</a:t>
            </a:r>
          </a:p>
          <a:p>
            <a:r>
              <a:rPr lang="nl-BE" sz="2400" dirty="0" smtClean="0"/>
              <a:t>Ann </a:t>
            </a:r>
            <a:r>
              <a:rPr lang="nl-BE" sz="2400" dirty="0" err="1" smtClean="0"/>
              <a:t>Wodinsky</a:t>
            </a:r>
            <a:r>
              <a:rPr lang="nl-BE" sz="2400" dirty="0" smtClean="0"/>
              <a:t>		Thomas More</a:t>
            </a:r>
            <a:endParaRPr lang="nl-BE" sz="2400" dirty="0" smtClean="0"/>
          </a:p>
          <a:p>
            <a:endParaRPr lang="nl-BE" sz="2400" dirty="0" smtClean="0"/>
          </a:p>
          <a:p>
            <a:r>
              <a:rPr lang="nl-BE" sz="2400" dirty="0" smtClean="0"/>
              <a:t>Mark Verbeke 		cvo </a:t>
            </a:r>
            <a:r>
              <a:rPr lang="nl-BE" sz="2400" dirty="0" err="1" smtClean="0"/>
              <a:t>Kisp</a:t>
            </a:r>
            <a:endParaRPr lang="nl-BE" sz="2400" dirty="0" smtClean="0"/>
          </a:p>
          <a:p>
            <a:r>
              <a:rPr lang="nl-BE" sz="2400" dirty="0" smtClean="0"/>
              <a:t>Evelien Flamez		cvo </a:t>
            </a:r>
            <a:r>
              <a:rPr lang="nl-BE" sz="2400" dirty="0" err="1" smtClean="0"/>
              <a:t>Kisp</a:t>
            </a:r>
            <a:endParaRPr lang="nl-BE" sz="2400" dirty="0"/>
          </a:p>
          <a:p>
            <a:r>
              <a:rPr lang="nl-BE" sz="2400" dirty="0" smtClean="0"/>
              <a:t>Cato De </a:t>
            </a:r>
            <a:r>
              <a:rPr lang="nl-BE" sz="2400" dirty="0" err="1" smtClean="0"/>
              <a:t>Baets</a:t>
            </a:r>
            <a:r>
              <a:rPr lang="nl-BE" sz="2400" dirty="0" smtClean="0"/>
              <a:t>		cvo </a:t>
            </a:r>
            <a:r>
              <a:rPr lang="nl-BE" sz="2400" dirty="0" err="1" smtClean="0"/>
              <a:t>Kisp</a:t>
            </a:r>
            <a:endParaRPr lang="nl-BE" sz="2400" dirty="0"/>
          </a:p>
          <a:p>
            <a:endParaRPr lang="nl-BE" sz="2400" dirty="0"/>
          </a:p>
        </p:txBody>
      </p:sp>
      <p:sp>
        <p:nvSpPr>
          <p:cNvPr id="4" name="Toelichting met afgeronde rechthoek 3"/>
          <p:cNvSpPr/>
          <p:nvPr/>
        </p:nvSpPr>
        <p:spPr>
          <a:xfrm>
            <a:off x="179512" y="3717032"/>
            <a:ext cx="1944216" cy="1152128"/>
          </a:xfrm>
          <a:prstGeom prst="wedgeRoundRectCallout">
            <a:avLst>
              <a:gd name="adj1" fmla="val 62313"/>
              <a:gd name="adj2" fmla="val 764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Project</a:t>
            </a:r>
          </a:p>
          <a:p>
            <a:pPr algn="ctr"/>
            <a:r>
              <a:rPr lang="nl-BE" sz="2400" dirty="0" smtClean="0"/>
              <a:t>coördinatie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999091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5972188" cy="864096"/>
          </a:xfrm>
        </p:spPr>
        <p:txBody>
          <a:bodyPr/>
          <a:lstStyle/>
          <a:p>
            <a:r>
              <a:rPr lang="nl-BE" dirty="0" smtClean="0"/>
              <a:t>Projectopzet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71736" y="1772816"/>
            <a:ext cx="6357982" cy="4680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BE" sz="2400" dirty="0"/>
              <a:t>Essentie: professionaliseringtraject voor lerarenopleiders</a:t>
            </a:r>
          </a:p>
          <a:p>
            <a:endParaRPr lang="nl-BE" sz="2400" dirty="0"/>
          </a:p>
          <a:p>
            <a:r>
              <a:rPr lang="nl-BE" sz="2400" dirty="0" smtClean="0"/>
              <a:t>Doel: versterken ICT- en mediacompetenties van betrokken lerarenopleiders/partners</a:t>
            </a:r>
            <a:endParaRPr lang="nl-BE" sz="2400" dirty="0"/>
          </a:p>
          <a:p>
            <a:pPr marL="0" indent="0">
              <a:buNone/>
            </a:pPr>
            <a:endParaRPr lang="nl-BE" sz="2400" dirty="0" smtClean="0"/>
          </a:p>
          <a:p>
            <a:r>
              <a:rPr lang="nl-BE" sz="2400" dirty="0" smtClean="0"/>
              <a:t>Design team: </a:t>
            </a:r>
          </a:p>
          <a:p>
            <a:pPr marL="346075" lvl="1" indent="0">
              <a:buNone/>
            </a:pPr>
            <a:r>
              <a:rPr lang="nl-BE" sz="2200" dirty="0" smtClean="0"/>
              <a:t>Expertise aanwezig bij alle partners delen/versterken tijdens samen ontwerpen van curriculum</a:t>
            </a:r>
          </a:p>
          <a:p>
            <a:pPr marL="346075" lvl="1" indent="0">
              <a:buNone/>
            </a:pPr>
            <a:endParaRPr lang="nl-BE" sz="2000" dirty="0" smtClean="0"/>
          </a:p>
          <a:p>
            <a:pPr marL="346075" lvl="1" indent="0">
              <a:buNone/>
            </a:pPr>
            <a:endParaRPr lang="nl-BE" sz="2000" dirty="0" smtClean="0"/>
          </a:p>
          <a:p>
            <a:pPr marL="346075" lvl="1" indent="0">
              <a:buNone/>
            </a:pPr>
            <a:r>
              <a:rPr lang="nl-BE" sz="2000" dirty="0" smtClean="0"/>
              <a:t>Concreet: </a:t>
            </a:r>
            <a:r>
              <a:rPr lang="nl-BE" sz="2400" dirty="0" smtClean="0"/>
              <a:t>project </a:t>
            </a:r>
            <a:r>
              <a:rPr lang="nl-BE" sz="2400" dirty="0"/>
              <a:t>S</a:t>
            </a:r>
            <a:r>
              <a:rPr lang="nl-BE" sz="2400" dirty="0" smtClean="0"/>
              <a:t>treet Art in Gent</a:t>
            </a:r>
            <a:endParaRPr lang="nl-BE" sz="2400" dirty="0"/>
          </a:p>
          <a:p>
            <a:pPr marL="0" indent="0">
              <a:buNone/>
            </a:pPr>
            <a:endParaRPr lang="nl-BE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2303172" cy="1477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 flipH="1">
            <a:off x="5724128" y="5229200"/>
            <a:ext cx="144016" cy="64807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8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5972188" cy="864096"/>
          </a:xfrm>
        </p:spPr>
        <p:txBody>
          <a:bodyPr/>
          <a:lstStyle/>
          <a:p>
            <a:r>
              <a:rPr lang="nl-BE" dirty="0" smtClean="0"/>
              <a:t>Projectopzet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71736" y="1772816"/>
            <a:ext cx="6357982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dirty="0" smtClean="0"/>
              <a:t>Concrete doelen/resultaten project</a:t>
            </a:r>
            <a:endParaRPr lang="nl-BE" sz="2400" dirty="0"/>
          </a:p>
          <a:p>
            <a:endParaRPr lang="nl-BE" sz="2400" dirty="0"/>
          </a:p>
          <a:p>
            <a:r>
              <a:rPr lang="nl-BE" sz="2000" dirty="0" smtClean="0"/>
              <a:t>Betrokken lerarenopleiders vaardig in  </a:t>
            </a:r>
            <a:r>
              <a:rPr lang="nl-BE" sz="2000" dirty="0" smtClean="0"/>
              <a:t>didactisch </a:t>
            </a:r>
            <a:r>
              <a:rPr lang="nl-BE" sz="2000" dirty="0" smtClean="0"/>
              <a:t>gebruik nieuwe en sociale media</a:t>
            </a:r>
          </a:p>
          <a:p>
            <a:r>
              <a:rPr lang="nl-BE" sz="2000" dirty="0" smtClean="0"/>
              <a:t>Professionaliseringssessies rond ICT- en media tools </a:t>
            </a:r>
            <a:r>
              <a:rPr lang="nl-BE" sz="2000" dirty="0" smtClean="0"/>
              <a:t>(video en audio, </a:t>
            </a:r>
            <a:r>
              <a:rPr lang="nl-BE" sz="2000" dirty="0" smtClean="0"/>
              <a:t>sociale media, </a:t>
            </a:r>
            <a:r>
              <a:rPr lang="nl-BE" sz="2000" dirty="0" err="1"/>
              <a:t>tabets</a:t>
            </a:r>
            <a:r>
              <a:rPr lang="nl-BE" sz="2000" dirty="0" smtClean="0"/>
              <a:t>, </a:t>
            </a:r>
            <a:r>
              <a:rPr lang="nl-BE" sz="2000" dirty="0" err="1" smtClean="0"/>
              <a:t>geocaching</a:t>
            </a:r>
            <a:r>
              <a:rPr lang="nl-BE" sz="2000" dirty="0" smtClean="0"/>
              <a:t>)</a:t>
            </a:r>
            <a:endParaRPr lang="nl-BE" sz="2000" dirty="0" smtClean="0"/>
          </a:p>
          <a:p>
            <a:r>
              <a:rPr lang="nl-BE" sz="2000" dirty="0" smtClean="0"/>
              <a:t>Handleidingen bij ICT en mediatools</a:t>
            </a:r>
          </a:p>
          <a:p>
            <a:r>
              <a:rPr lang="nl-BE" sz="2000" dirty="0" smtClean="0"/>
              <a:t>Good practices ICT en media in Kunst en Cultuur</a:t>
            </a:r>
          </a:p>
          <a:p>
            <a:r>
              <a:rPr lang="nl-BE" sz="2000" dirty="0" smtClean="0"/>
              <a:t>Uitgewerkt project </a:t>
            </a:r>
            <a:r>
              <a:rPr lang="nl-BE" sz="2000" dirty="0" smtClean="0"/>
              <a:t>Street </a:t>
            </a:r>
            <a:r>
              <a:rPr lang="nl-BE" sz="2000" dirty="0" smtClean="0"/>
              <a:t>Art in Gent </a:t>
            </a:r>
          </a:p>
          <a:p>
            <a:r>
              <a:rPr lang="nl-BE" sz="2000" dirty="0" smtClean="0"/>
              <a:t>Versterkte samenwerking partnerinstellingen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26830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71800" y="404664"/>
            <a:ext cx="5972188" cy="1080120"/>
          </a:xfrm>
        </p:spPr>
        <p:txBody>
          <a:bodyPr/>
          <a:lstStyle/>
          <a:p>
            <a:r>
              <a:rPr lang="nl-BE" dirty="0" smtClean="0"/>
              <a:t>Projectidee Street Art in Gent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55776" y="1772816"/>
            <a:ext cx="6357982" cy="4536504"/>
          </a:xfrm>
        </p:spPr>
        <p:txBody>
          <a:bodyPr>
            <a:normAutofit fontScale="92500" lnSpcReduction="20000"/>
          </a:bodyPr>
          <a:lstStyle/>
          <a:p>
            <a:r>
              <a:rPr lang="nl-NL" sz="2400" dirty="0" smtClean="0"/>
              <a:t>Via diverse ICT tools </a:t>
            </a:r>
            <a:r>
              <a:rPr lang="nl-NL" sz="2400" dirty="0" smtClean="0"/>
              <a:t>lerarenopleiders actief (en </a:t>
            </a:r>
            <a:r>
              <a:rPr lang="nl-NL" sz="2400" dirty="0" smtClean="0"/>
              <a:t>stapsgewijs) informatie en inzichten laten verwerven over Street Art in Gent </a:t>
            </a:r>
          </a:p>
          <a:p>
            <a:pPr lvl="1"/>
            <a:r>
              <a:rPr lang="nl-NL" sz="2000" dirty="0" err="1"/>
              <a:t>Qr</a:t>
            </a:r>
            <a:r>
              <a:rPr lang="nl-NL" sz="2000" dirty="0"/>
              <a:t> codes</a:t>
            </a:r>
          </a:p>
          <a:p>
            <a:pPr lvl="1"/>
            <a:r>
              <a:rPr lang="nl-NL" sz="2000" dirty="0"/>
              <a:t>Websites</a:t>
            </a:r>
          </a:p>
          <a:p>
            <a:pPr lvl="1"/>
            <a:r>
              <a:rPr lang="nl-NL" sz="2000" dirty="0" err="1"/>
              <a:t>Social</a:t>
            </a:r>
            <a:r>
              <a:rPr lang="nl-NL" sz="2000" dirty="0"/>
              <a:t> </a:t>
            </a:r>
            <a:r>
              <a:rPr lang="nl-NL" sz="2000" dirty="0" smtClean="0"/>
              <a:t>media</a:t>
            </a:r>
          </a:p>
          <a:p>
            <a:pPr lvl="1"/>
            <a:r>
              <a:rPr lang="nl-NL" sz="2000" dirty="0" smtClean="0"/>
              <a:t>Video en audio</a:t>
            </a:r>
          </a:p>
          <a:p>
            <a:pPr lvl="1"/>
            <a:r>
              <a:rPr lang="nl-NL" sz="2000" dirty="0" err="1" smtClean="0"/>
              <a:t>Apps</a:t>
            </a:r>
            <a:endParaRPr lang="nl-NL" sz="2000" dirty="0"/>
          </a:p>
          <a:p>
            <a:pPr lvl="1"/>
            <a:r>
              <a:rPr lang="nl-NL" sz="2000" dirty="0"/>
              <a:t>...</a:t>
            </a:r>
          </a:p>
          <a:p>
            <a:r>
              <a:rPr lang="nl-NL" sz="2400" dirty="0" smtClean="0"/>
              <a:t>Via </a:t>
            </a:r>
            <a:r>
              <a:rPr lang="nl-NL" sz="2400" dirty="0" err="1" smtClean="0"/>
              <a:t>geocaching</a:t>
            </a:r>
            <a:r>
              <a:rPr lang="nl-NL" sz="2400" dirty="0" smtClean="0"/>
              <a:t> verschillende Street </a:t>
            </a:r>
            <a:r>
              <a:rPr lang="nl-NL" sz="2400" dirty="0"/>
              <a:t>A</a:t>
            </a:r>
            <a:r>
              <a:rPr lang="nl-NL" sz="2400" dirty="0" smtClean="0"/>
              <a:t>rt realisaties leren kennen</a:t>
            </a:r>
          </a:p>
          <a:p>
            <a:endParaRPr lang="nl-NL" sz="2400" dirty="0"/>
          </a:p>
          <a:p>
            <a:r>
              <a:rPr lang="nl-NL" sz="2400" dirty="0" smtClean="0"/>
              <a:t>Daardoorheen ook </a:t>
            </a:r>
            <a:r>
              <a:rPr lang="nl-NL" sz="2400" dirty="0" smtClean="0"/>
              <a:t>ICT- en mediavaardigheden van lerarenopleiders versterken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4671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charlotte-personal-assistant.com/wp-content/uploads/2009/08/question-mar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5400600" cy="5072074"/>
          </a:xfrm>
          <a:prstGeom prst="rect">
            <a:avLst/>
          </a:prstGeom>
          <a:noFill/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555776" y="332656"/>
            <a:ext cx="5972188" cy="1000132"/>
          </a:xfrm>
        </p:spPr>
        <p:txBody>
          <a:bodyPr>
            <a:normAutofit/>
          </a:bodyPr>
          <a:lstStyle/>
          <a:p>
            <a:r>
              <a:rPr lang="nl-BE" dirty="0" smtClean="0"/>
              <a:t>Projectopzet</a:t>
            </a:r>
            <a:endParaRPr lang="nl-BE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2555776" y="1844824"/>
            <a:ext cx="6357982" cy="376873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BE" sz="3200" dirty="0" smtClean="0"/>
              <a:t>Vragen</a:t>
            </a:r>
          </a:p>
          <a:p>
            <a:pPr>
              <a:buNone/>
            </a:pPr>
            <a:endParaRPr lang="nl-BE" sz="3200" dirty="0"/>
          </a:p>
          <a:p>
            <a:pPr>
              <a:buNone/>
            </a:pPr>
            <a:r>
              <a:rPr lang="nl-BE" sz="3200" dirty="0" smtClean="0"/>
              <a:t>Verfijning</a:t>
            </a:r>
          </a:p>
          <a:p>
            <a:pPr>
              <a:buNone/>
            </a:pPr>
            <a:endParaRPr lang="nl-BE" sz="3200" dirty="0"/>
          </a:p>
          <a:p>
            <a:pPr>
              <a:buNone/>
            </a:pPr>
            <a:r>
              <a:rPr lang="nl-BE" sz="3200" dirty="0" smtClean="0"/>
              <a:t>Verwachtingen </a:t>
            </a:r>
          </a:p>
          <a:p>
            <a:pPr>
              <a:buNone/>
            </a:pPr>
            <a:endParaRPr lang="nl-BE" sz="3200" dirty="0"/>
          </a:p>
          <a:p>
            <a:pPr>
              <a:buNone/>
            </a:pPr>
            <a:r>
              <a:rPr lang="nl-BE" sz="3200" dirty="0" smtClean="0"/>
              <a:t>...</a:t>
            </a:r>
            <a:endParaRPr lang="nl-BE" sz="2400" dirty="0" smtClean="0"/>
          </a:p>
          <a:p>
            <a:pPr>
              <a:buFont typeface="+mj-lt"/>
              <a:buAutoNum type="arabicPeriod"/>
            </a:pPr>
            <a:endParaRPr lang="nl-BE" sz="2400" dirty="0" smtClean="0"/>
          </a:p>
          <a:p>
            <a:pPr>
              <a:buFont typeface="+mj-lt"/>
              <a:buAutoNum type="arabicPeriod"/>
            </a:pP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30267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5972188" cy="1080120"/>
          </a:xfrm>
        </p:spPr>
        <p:txBody>
          <a:bodyPr/>
          <a:lstStyle/>
          <a:p>
            <a:r>
              <a:rPr lang="nl-BE" dirty="0" smtClean="0"/>
              <a:t>Concrete planning sessies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990525"/>
              </p:ext>
            </p:extLst>
          </p:nvPr>
        </p:nvGraphicFramePr>
        <p:xfrm>
          <a:off x="2555776" y="1556792"/>
          <a:ext cx="6357938" cy="3967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2037458"/>
              </a:tblGrid>
              <a:tr h="763285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Datum</a:t>
                      </a:r>
                      <a:endParaRPr lang="nl-BE" dirty="0"/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r>
                        <a:rPr lang="nl-BE" dirty="0" smtClean="0"/>
                        <a:t>Sessie 1: video</a:t>
                      </a:r>
                      <a:r>
                        <a:rPr lang="nl-BE" baseline="0" dirty="0" smtClean="0"/>
                        <a:t> maken, bewerken </a:t>
                      </a:r>
                    </a:p>
                    <a:p>
                      <a:r>
                        <a:rPr lang="nl-BE" baseline="0" dirty="0" smtClean="0"/>
                        <a:t>Flipcamera, </a:t>
                      </a:r>
                      <a:r>
                        <a:rPr lang="nl-BE" baseline="0" dirty="0" err="1" smtClean="0"/>
                        <a:t>iMovie</a:t>
                      </a:r>
                      <a:r>
                        <a:rPr lang="nl-BE" baseline="0" dirty="0" smtClean="0"/>
                        <a:t>, stop motion,...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Begin</a:t>
                      </a:r>
                      <a:r>
                        <a:rPr lang="nl-BE" baseline="0" dirty="0" smtClean="0"/>
                        <a:t> okt</a:t>
                      </a:r>
                      <a:endParaRPr lang="nl-BE" dirty="0"/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Sessie 2: </a:t>
                      </a:r>
                      <a:r>
                        <a:rPr lang="nl-BE" dirty="0" err="1" smtClean="0"/>
                        <a:t>social</a:t>
                      </a:r>
                      <a:r>
                        <a:rPr lang="nl-BE" baseline="0" dirty="0" smtClean="0"/>
                        <a:t> media</a:t>
                      </a:r>
                    </a:p>
                    <a:p>
                      <a:r>
                        <a:rPr lang="nl-BE" dirty="0" err="1" smtClean="0"/>
                        <a:t>Facebook</a:t>
                      </a:r>
                      <a:r>
                        <a:rPr lang="nl-BE" dirty="0" smtClean="0"/>
                        <a:t>, </a:t>
                      </a:r>
                      <a:r>
                        <a:rPr lang="nl-BE" dirty="0" err="1" smtClean="0"/>
                        <a:t>twitter</a:t>
                      </a:r>
                      <a:r>
                        <a:rPr lang="nl-BE" dirty="0" smtClean="0"/>
                        <a:t>,</a:t>
                      </a:r>
                      <a:r>
                        <a:rPr lang="nl-BE" baseline="0" dirty="0" smtClean="0"/>
                        <a:t> blogs, </a:t>
                      </a:r>
                      <a:r>
                        <a:rPr lang="nl-BE" baseline="0" dirty="0" err="1" smtClean="0"/>
                        <a:t>pinterest</a:t>
                      </a:r>
                      <a:r>
                        <a:rPr lang="nl-BE" baseline="0" dirty="0" smtClean="0"/>
                        <a:t>,..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Begin nov</a:t>
                      </a:r>
                      <a:endParaRPr lang="nl-BE" dirty="0"/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Sessie 3: tablets</a:t>
                      </a:r>
                      <a:r>
                        <a:rPr lang="nl-BE" baseline="0" dirty="0" smtClean="0"/>
                        <a:t> en apps</a:t>
                      </a:r>
                      <a:endParaRPr lang="nl-BE" dirty="0" smtClean="0"/>
                    </a:p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Begin dec</a:t>
                      </a:r>
                      <a:endParaRPr lang="nl-BE" dirty="0"/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Sessie 4: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geocaching</a:t>
                      </a:r>
                      <a:r>
                        <a:rPr lang="nl-BE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aseline="0" dirty="0" smtClean="0"/>
                        <a:t>Hardware, gebruik en integratie</a:t>
                      </a:r>
                      <a:endParaRPr lang="nl-BE" dirty="0" smtClean="0"/>
                    </a:p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Eind jan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oelichting met afgeronde rechthoek 4"/>
          <p:cNvSpPr/>
          <p:nvPr/>
        </p:nvSpPr>
        <p:spPr>
          <a:xfrm>
            <a:off x="2360" y="3284984"/>
            <a:ext cx="2376264" cy="1584176"/>
          </a:xfrm>
          <a:prstGeom prst="wedgeRoundRectCallout">
            <a:avLst>
              <a:gd name="adj1" fmla="val 49381"/>
              <a:gd name="adj2" fmla="val -1234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nl-BE" dirty="0" smtClean="0"/>
              <a:t>Steeds </a:t>
            </a:r>
            <a:r>
              <a:rPr lang="nl-BE" dirty="0" err="1" smtClean="0"/>
              <a:t>ifv</a:t>
            </a:r>
            <a:r>
              <a:rPr lang="nl-BE" dirty="0" smtClean="0"/>
              <a:t> project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nl-BE" dirty="0" smtClean="0"/>
              <a:t>Ondersteund door handleiding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nl-BE" dirty="0" smtClean="0"/>
              <a:t>Experts mogelijk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34279400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PPT_Kisp">
  <a:themeElements>
    <a:clrScheme name="cvo kisp kleuren">
      <a:dk1>
        <a:sysClr val="windowText" lastClr="000000"/>
      </a:dk1>
      <a:lt1>
        <a:sysClr val="window" lastClr="FFFFFF"/>
      </a:lt1>
      <a:dk2>
        <a:srgbClr val="554E5D"/>
      </a:dk2>
      <a:lt2>
        <a:srgbClr val="EEECE1"/>
      </a:lt2>
      <a:accent1>
        <a:srgbClr val="CEC000"/>
      </a:accent1>
      <a:accent2>
        <a:srgbClr val="2F6C9C"/>
      </a:accent2>
      <a:accent3>
        <a:srgbClr val="91B4CF"/>
      </a:accent3>
      <a:accent4>
        <a:srgbClr val="B3DEFF"/>
      </a:accent4>
      <a:accent5>
        <a:srgbClr val="60921C"/>
      </a:accent5>
      <a:accent6>
        <a:srgbClr val="750046"/>
      </a:accent6>
      <a:hlink>
        <a:srgbClr val="00477F"/>
      </a:hlink>
      <a:folHlink>
        <a:srgbClr val="0060B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SjabloonPPT_Kisp.potx</Template>
  <TotalTime>3651</TotalTime>
  <Words>267</Words>
  <Application>Microsoft Office PowerPoint</Application>
  <PresentationFormat>Diavoorstelling (4:3)</PresentationFormat>
  <Paragraphs>88</Paragraphs>
  <Slides>10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SjabloonPPT_Kisp</vt:lpstr>
      <vt:lpstr>PowerPoint-presentatie</vt:lpstr>
      <vt:lpstr>Startsessie ICT designteam Kunst en cultuur </vt:lpstr>
      <vt:lpstr>Programma startsessie</vt:lpstr>
      <vt:lpstr>Partners  </vt:lpstr>
      <vt:lpstr>Projectopzet</vt:lpstr>
      <vt:lpstr>Projectopzet</vt:lpstr>
      <vt:lpstr>Projectidee Street Art in Gent</vt:lpstr>
      <vt:lpstr>Projectopzet</vt:lpstr>
      <vt:lpstr>Concrete planning sessies</vt:lpstr>
      <vt:lpstr>Projectblog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Karin</dc:creator>
  <cp:lastModifiedBy>olc</cp:lastModifiedBy>
  <cp:revision>108</cp:revision>
  <dcterms:created xsi:type="dcterms:W3CDTF">2009-05-16T14:28:02Z</dcterms:created>
  <dcterms:modified xsi:type="dcterms:W3CDTF">2014-06-23T09:52:49Z</dcterms:modified>
</cp:coreProperties>
</file>